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oppins Light"/>
      <p:regular r:id="rId17"/>
    </p:embeddedFont>
    <p:embeddedFont>
      <p:font typeface="Poppins Light"/>
      <p:regular r:id="rId18"/>
    </p:embeddedFont>
    <p:embeddedFont>
      <p:font typeface="Poppins Light"/>
      <p:regular r:id="rId19"/>
    </p:embeddedFont>
    <p:embeddedFont>
      <p:font typeface="Poppins Light"/>
      <p:regular r:id="rId20"/>
    </p:embeddedFont>
    <p:embeddedFont>
      <p:font typeface="Roboto Light"/>
      <p:regular r:id="rId21"/>
    </p:embeddedFont>
    <p:embeddedFont>
      <p:font typeface="Roboto Light"/>
      <p:regular r:id="rId22"/>
    </p:embeddedFont>
    <p:embeddedFont>
      <p:font typeface="Roboto Light"/>
      <p:regular r:id="rId23"/>
    </p:embeddedFont>
    <p:embeddedFont>
      <p:font typeface="Roboto Light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6-1.png>
</file>

<file path=ppt/media/image-6-2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272427"/>
            <a:ext cx="129023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Speculative Campaign for Tesla: "Sustainable Journeys"</a:t>
            </a:r>
            <a:endParaRPr lang="en-US" sz="6700" dirty="0"/>
          </a:p>
        </p:txBody>
      </p:sp>
      <p:sp>
        <p:nvSpPr>
          <p:cNvPr id="5" name="Text 2"/>
          <p:cNvSpPr/>
          <p:nvPr/>
        </p:nvSpPr>
        <p:spPr>
          <a:xfrm>
            <a:off x="864037" y="4772025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This document outlines a mock campaign for Tesla, aimed at promoting its commitment to sustainability and innovation. The campaign seeks to engage environmentally conscious consumers and position Tesla as a leader in sustainable technology.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88952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Conclusion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4154805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"Sustainable Journeys" campaign aims to showcase Tesla's commitment to sustainability while engaging a wider audience. By utilizing a blend of digital marketing, guerrilla tactics, and community involvement, Tesla can solidify its position as a leader in sustainable transportation and technology.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32842"/>
            <a:ext cx="668143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Campaign Objectives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098119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campaign aims to achieve several key objectives: increasing brand awareness, engaging environmentally conscious consumers, promoting Tesla's technological innovation, and highlighting community involvement.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344352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87636" y="3536037"/>
            <a:ext cx="108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4"/>
          <p:cNvSpPr/>
          <p:nvPr/>
        </p:nvSpPr>
        <p:spPr>
          <a:xfrm>
            <a:off x="1666280" y="3443526"/>
            <a:ext cx="406038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Increase Brand Awareness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666280" y="3977402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Strengthen Tesla's position as a leader in sustainable transportation.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7438668" y="344352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10475" y="3536037"/>
            <a:ext cx="21181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8"/>
          <p:cNvSpPr/>
          <p:nvPr/>
        </p:nvSpPr>
        <p:spPr>
          <a:xfrm>
            <a:off x="8240911" y="3443526"/>
            <a:ext cx="5525572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Engage Environmentally Conscious Consumers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8240911" y="4363164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Attract a younger demographic interested in sustainability.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4037" y="567773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33343" y="5770245"/>
            <a:ext cx="21669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2"/>
          <p:cNvSpPr/>
          <p:nvPr/>
        </p:nvSpPr>
        <p:spPr>
          <a:xfrm>
            <a:off x="1666280" y="5677733"/>
            <a:ext cx="52254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Promote Technological Innovation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1666280" y="6211610"/>
            <a:ext cx="55255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Showcase Tesla’s developments beyond vehicles - solar energy, battery technology, and energy storage solutions.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7438668" y="567773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602855" y="5770245"/>
            <a:ext cx="22705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4</a:t>
            </a:r>
            <a:endParaRPr lang="en-US" sz="2900" dirty="0"/>
          </a:p>
        </p:txBody>
      </p:sp>
      <p:sp>
        <p:nvSpPr>
          <p:cNvPr id="18" name="Text 16"/>
          <p:cNvSpPr/>
          <p:nvPr/>
        </p:nvSpPr>
        <p:spPr>
          <a:xfrm>
            <a:off x="8240911" y="5677733"/>
            <a:ext cx="519112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Highlight Community Involvement</a:t>
            </a:r>
            <a:endParaRPr lang="en-US" sz="2400" dirty="0"/>
          </a:p>
        </p:txBody>
      </p:sp>
      <p:sp>
        <p:nvSpPr>
          <p:cNvPr id="19" name="Text 17"/>
          <p:cNvSpPr/>
          <p:nvPr/>
        </p:nvSpPr>
        <p:spPr>
          <a:xfrm>
            <a:off x="8240911" y="6211610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Foster a sense of community around sustainability initiatives.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12490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Target Audience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390180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campaign targets environmentally conscious young adults, aged 18-45, with a middle to upper-middle class income. These individuals are likely to reside in urban areas with a focus on eco-friendly practices.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3457932"/>
            <a:ext cx="12902327" cy="3646646"/>
          </a:xfrm>
          <a:prstGeom prst="roundRect">
            <a:avLst>
              <a:gd name="adj" fmla="val 28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79277" y="3473172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126093" y="3628906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Demographics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565827" y="3628906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Psychographics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879277" y="4179689"/>
            <a:ext cx="128718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126093" y="4335423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Age: 18-45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565827" y="4335423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Values sustainability, innovation, and technology.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879277" y="4886206"/>
            <a:ext cx="128718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126093" y="5041940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Income: Middle to upper-middle class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7565827" y="5041940"/>
            <a:ext cx="59384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Interested in environmental activism, renewable energy, and modern transportation methods.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879277" y="5987772"/>
            <a:ext cx="128718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126093" y="6143506"/>
            <a:ext cx="59384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Location: Urban areas with an emphasis on eco-friendly practices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7565827" y="6143506"/>
            <a:ext cx="59384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Active on social media platforms, particularly Instagram, Twitter, and TikTok.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889528"/>
            <a:ext cx="1046190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Campaign Theme and Messaging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4154805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campaign theme is "Sustainable Journeys: Drive the Future," with the core message, "Join us in creating a balanced future where travel doesn’t cost the planet." The theme emphasizes the connection between responsible travel and a sustainable future, aiming to inspire individuals to take action.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2713" y="763429"/>
            <a:ext cx="5834301" cy="672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Digital Media Strategy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52713" y="1865709"/>
            <a:ext cx="13124974" cy="688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digital media strategy will utilize a multi-platform approach, leveraging social media, video ads, and an interactive website to engage the target audience.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52713" y="3011091"/>
            <a:ext cx="3199447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Social Media Campaign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752713" y="3562112"/>
            <a:ext cx="4024551" cy="688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Interactive challenges will encourage users to share their sustainable travel stories.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52713" y="4444008"/>
            <a:ext cx="4024551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Instagram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52713" y="4863465"/>
            <a:ext cx="4024551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Twitter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52713" y="5282922"/>
            <a:ext cx="4024551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TikTok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52713" y="5702379"/>
            <a:ext cx="4024551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Facebook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52713" y="6240066"/>
            <a:ext cx="4024551" cy="1032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Partnerships with influencers and environmental activists will promote the campaign.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5309711" y="3011091"/>
            <a:ext cx="2688669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Video Ads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5309711" y="3562112"/>
            <a:ext cx="4024551" cy="1032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series of short documentaries will highlight real customers using Tesla vehicles in their sustainable lifestyle.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5309711" y="4788218"/>
            <a:ext cx="4024551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Instagram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5309711" y="5207675"/>
            <a:ext cx="4024551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YouTube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5309711" y="5627132"/>
            <a:ext cx="4024551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TikTok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5309711" y="6164818"/>
            <a:ext cx="4024551" cy="688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videos will feature engaging and well-edited narrative stories.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9866709" y="3011091"/>
            <a:ext cx="2688669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Interactive Website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9866709" y="3562112"/>
            <a:ext cx="4024551" cy="1721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 dedicated landing page will showcase Tesla's sustainable technology, customer impact stories, and interactive maps highlighting popular eco-friendly travel routes.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9866709" y="5476637"/>
            <a:ext cx="4024551" cy="1032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website will encourage visitors to calculate their carbon savings by switching to Tesla.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6279" y="554950"/>
            <a:ext cx="6588919" cy="630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Guerrilla Marketing Tactics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6279" y="1589008"/>
            <a:ext cx="13217843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Guerrilla marketing tactics will create unique experiences and generate buzz around the campaign. These tactics will involve pop-up events and urban installations.</a:t>
            </a:r>
            <a:endParaRPr lang="en-US" sz="15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6279" y="2461736"/>
            <a:ext cx="6457593" cy="399109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06279" y="6705005"/>
            <a:ext cx="2522577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Pop-up Events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06279" y="7141250"/>
            <a:ext cx="6457593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These will offer EV test drives and educational workshops about sustainable practices and Tesla technology in urban areas.</a:t>
            </a:r>
            <a:endParaRPr lang="en-US" sz="15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528" y="2461736"/>
            <a:ext cx="6457593" cy="399109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66528" y="6705005"/>
            <a:ext cx="2522577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Urban Installations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7466528" y="7141250"/>
            <a:ext cx="6457593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These will be placed in major cities, depicting the challenge of carbon footprints and featuring life-size Tesla models powered by solar panels.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21637" y="122158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 and Outreach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4521637" y="2363391"/>
            <a:ext cx="92447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Public relations and outreach efforts will involve press releases, partnerships, and collaboration with environmental NGOs. These will amplify the campaign's message and build strong relationships with key stakeholders.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4521637" y="410384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745236" y="4196358"/>
            <a:ext cx="108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4"/>
          <p:cNvSpPr/>
          <p:nvPr/>
        </p:nvSpPr>
        <p:spPr>
          <a:xfrm>
            <a:off x="5323880" y="410384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Press Releases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5323880" y="4637722"/>
            <a:ext cx="3696772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Partnership with environmental publications will spread awareness of the Sustainable Journeys campaign, highlighting Tesla’s commitment to sustainability.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9267468" y="410384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439275" y="4196358"/>
            <a:ext cx="211812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900" dirty="0"/>
          </a:p>
        </p:txBody>
      </p:sp>
      <p:sp>
        <p:nvSpPr>
          <p:cNvPr id="11" name="Text 8"/>
          <p:cNvSpPr/>
          <p:nvPr/>
        </p:nvSpPr>
        <p:spPr>
          <a:xfrm>
            <a:off x="10069711" y="410384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Partnerships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0069711" y="4637722"/>
            <a:ext cx="36967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Collaboration with environmental NGOs to co-host events or workshops emphasizing sustainable transportation solutions.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29853"/>
            <a:ext cx="6975277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Measurement and KPIs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1995130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campaign's success will be measured through various key performance indicators (KPIs), including engagement metrics, website analytics, and sales metrics.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3062883"/>
            <a:ext cx="12902327" cy="4436745"/>
          </a:xfrm>
          <a:prstGeom prst="roundRect">
            <a:avLst>
              <a:gd name="adj" fmla="val 2337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79277" y="3078123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126093" y="3233857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Metrics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565827" y="3233857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Description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879277" y="3784640"/>
            <a:ext cx="128718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126093" y="3940373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Engagement Metrics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565827" y="3940373"/>
            <a:ext cx="59384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Track likes, shares, comments, and interactions on social media platforms.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879277" y="4886206"/>
            <a:ext cx="12871847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126093" y="5041940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Website Analytics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7565827" y="5041940"/>
            <a:ext cx="593848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Monitor traffic to the campaign landing page, user engagement metrics, and the number of carbon savings calculators used.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879277" y="6382822"/>
            <a:ext cx="128718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126093" y="6538555"/>
            <a:ext cx="59384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Sales Metrics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7565827" y="6538555"/>
            <a:ext cx="59384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Track any increase in Tesla vehicle sales and leasing during and after the campaign.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8885" y="659249"/>
            <a:ext cx="5946338" cy="743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Budget Breakdown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318885" y="1759148"/>
            <a:ext cx="7479030" cy="761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estimated total budget for the "Sustainable Journeys" campaign is $130,000, allocated to various aspects of the campaign.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18885" y="2787729"/>
            <a:ext cx="7479030" cy="4782503"/>
          </a:xfrm>
          <a:prstGeom prst="roundRect">
            <a:avLst>
              <a:gd name="adj" fmla="val 208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326505" y="2795349"/>
            <a:ext cx="7463790" cy="6810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6564273" y="2945606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Item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299978" y="2945606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Estimated Budget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6326505" y="3476387"/>
            <a:ext cx="7463790" cy="6810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64273" y="3626644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Social Media Advertising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299978" y="3626644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$50,000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6505" y="4157424"/>
            <a:ext cx="7463790" cy="6810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564273" y="4307681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Video Production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0299978" y="4307681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$30,000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326505" y="4838462"/>
            <a:ext cx="7463790" cy="6810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6564273" y="4988719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Guerrilla Marketing Events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10299978" y="4988719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$20,000</a:t>
            </a:r>
            <a:endParaRPr lang="en-US" sz="1850" dirty="0"/>
          </a:p>
        </p:txBody>
      </p:sp>
      <p:sp>
        <p:nvSpPr>
          <p:cNvPr id="18" name="Shape 15"/>
          <p:cNvSpPr/>
          <p:nvPr/>
        </p:nvSpPr>
        <p:spPr>
          <a:xfrm>
            <a:off x="6326505" y="5519499"/>
            <a:ext cx="7463790" cy="6810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6564273" y="5669756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Web Development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10299978" y="5669756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$15,000</a:t>
            </a:r>
            <a:endParaRPr lang="en-US" sz="1850" dirty="0"/>
          </a:p>
        </p:txBody>
      </p:sp>
      <p:sp>
        <p:nvSpPr>
          <p:cNvPr id="21" name="Shape 18"/>
          <p:cNvSpPr/>
          <p:nvPr/>
        </p:nvSpPr>
        <p:spPr>
          <a:xfrm>
            <a:off x="6326505" y="6200537"/>
            <a:ext cx="7463790" cy="6810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6564273" y="6350794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Press and Outreach</a:t>
            </a:r>
            <a:endParaRPr lang="en-US" sz="1850" dirty="0"/>
          </a:p>
        </p:txBody>
      </p:sp>
      <p:sp>
        <p:nvSpPr>
          <p:cNvPr id="23" name="Text 20"/>
          <p:cNvSpPr/>
          <p:nvPr/>
        </p:nvSpPr>
        <p:spPr>
          <a:xfrm>
            <a:off x="10299978" y="6350794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$10,000</a:t>
            </a:r>
            <a:endParaRPr lang="en-US" sz="1850" dirty="0"/>
          </a:p>
        </p:txBody>
      </p:sp>
      <p:sp>
        <p:nvSpPr>
          <p:cNvPr id="24" name="Shape 21"/>
          <p:cNvSpPr/>
          <p:nvPr/>
        </p:nvSpPr>
        <p:spPr>
          <a:xfrm>
            <a:off x="6326505" y="6881574"/>
            <a:ext cx="7463790" cy="6810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6564273" y="7031831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Contingency</a:t>
            </a:r>
            <a:endParaRPr lang="en-US" sz="1850" dirty="0"/>
          </a:p>
        </p:txBody>
      </p:sp>
      <p:sp>
        <p:nvSpPr>
          <p:cNvPr id="26" name="Text 23"/>
          <p:cNvSpPr/>
          <p:nvPr/>
        </p:nvSpPr>
        <p:spPr>
          <a:xfrm>
            <a:off x="10299978" y="7031831"/>
            <a:ext cx="3252549" cy="380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$5,000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2024-11-16T20:51:13Z</dcterms:created>
  <dcterms:modified xsi:type="dcterms:W3CDTF">2024-11-16T20:51:13Z</dcterms:modified>
</cp:coreProperties>
</file>